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590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136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3599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9606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958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42427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072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92029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593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2300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93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5739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194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422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27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749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367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1479FD9-0FC3-4522-A26A-7DAC9A53BA33}" type="datetimeFigureOut">
              <a:rPr lang="ru-RU" smtClean="0"/>
              <a:t>19.01.2021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1CB7C49-E732-4192-B77A-778F4E82D7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83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15126" y="2283056"/>
            <a:ext cx="8361229" cy="2098226"/>
          </a:xfrm>
        </p:spPr>
        <p:txBody>
          <a:bodyPr/>
          <a:lstStyle/>
          <a:p>
            <a:r>
              <a:rPr lang="ru-RU" dirty="0" smtClean="0"/>
              <a:t>Игра на </a:t>
            </a:r>
            <a:r>
              <a:rPr lang="en-US" dirty="0" err="1" smtClean="0"/>
              <a:t>pygame</a:t>
            </a:r>
            <a:r>
              <a:rPr lang="en-US" dirty="0" smtClean="0"/>
              <a:t> “WAR OF THE WORLDS”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79903" y="4625981"/>
            <a:ext cx="6831673" cy="1086237"/>
          </a:xfrm>
        </p:spPr>
        <p:txBody>
          <a:bodyPr/>
          <a:lstStyle/>
          <a:p>
            <a:r>
              <a:rPr lang="ru-RU" dirty="0" smtClean="0"/>
              <a:t>Подготовила </a:t>
            </a:r>
            <a:r>
              <a:rPr lang="ru-RU" dirty="0" err="1" smtClean="0"/>
              <a:t>Горелкина</a:t>
            </a:r>
            <a:r>
              <a:rPr lang="ru-RU" dirty="0" smtClean="0"/>
              <a:t> Дарья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0915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658226" cy="3441280"/>
          </a:xfrm>
        </p:spPr>
        <p:txBody>
          <a:bodyPr/>
          <a:lstStyle/>
          <a:p>
            <a:r>
              <a:rPr lang="ru-RU" dirty="0" smtClean="0"/>
              <a:t>Игра на подобии «Самолетиков». Действия происходят в космосе. Пользователь должен стрелять во вражеские космические корабли и облетать препятствия.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821" y="1832825"/>
            <a:ext cx="4286250" cy="2857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025" y="3429002"/>
            <a:ext cx="2286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98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60247" y="1823413"/>
            <a:ext cx="6204981" cy="48758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6773" y="1823413"/>
            <a:ext cx="4482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Игра написана с помощью библиотеки </a:t>
            </a:r>
            <a:r>
              <a:rPr lang="en-US" sz="2400" dirty="0" err="1" smtClean="0"/>
              <a:t>PyGame</a:t>
            </a:r>
            <a:r>
              <a:rPr lang="en-US" sz="2400" dirty="0" smtClean="0"/>
              <a:t>. </a:t>
            </a:r>
            <a:r>
              <a:rPr lang="ru-RU" sz="2400" dirty="0" smtClean="0"/>
              <a:t>Так же использована библиотека</a:t>
            </a:r>
            <a:r>
              <a:rPr lang="en-US" sz="2400" dirty="0" smtClean="0"/>
              <a:t> </a:t>
            </a:r>
            <a:r>
              <a:rPr lang="en-US" sz="2400" dirty="0" err="1" smtClean="0"/>
              <a:t>pygame_gui</a:t>
            </a:r>
            <a:r>
              <a:rPr lang="ru-RU" sz="2400" dirty="0" smtClean="0"/>
              <a:t>, с помощью которой были реализованы кнопки «Правила игры» и «</a:t>
            </a:r>
            <a:r>
              <a:rPr lang="en-US" sz="2400" dirty="0" smtClean="0"/>
              <a:t>Play</a:t>
            </a:r>
            <a:r>
              <a:rPr lang="ru-RU" sz="2400" dirty="0" smtClean="0"/>
              <a:t>»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66" y="4189941"/>
            <a:ext cx="4696480" cy="16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5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402344" y="1696489"/>
            <a:ext cx="6330310" cy="4949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9347" y="1957589"/>
            <a:ext cx="44088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Для отображения правил, я также использовала библиотеку </a:t>
            </a:r>
            <a:r>
              <a:rPr lang="en-US" sz="2000" dirty="0" err="1" smtClean="0"/>
              <a:t>pygame_gui</a:t>
            </a:r>
            <a:r>
              <a:rPr lang="ru-RU" sz="2000" dirty="0"/>
              <a:t>.</a:t>
            </a:r>
            <a:r>
              <a:rPr lang="ru-RU" sz="2000" dirty="0" smtClean="0"/>
              <a:t> </a:t>
            </a:r>
            <a:endParaRPr lang="ru-RU" sz="20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80" y="2905822"/>
            <a:ext cx="4861090" cy="328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67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096000" y="1946763"/>
            <a:ext cx="5885644" cy="46365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8505" y="1706862"/>
            <a:ext cx="50338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При нажатии на кнопку «</a:t>
            </a:r>
            <a:r>
              <a:rPr lang="en-US" sz="2000" dirty="0" smtClean="0"/>
              <a:t>Play</a:t>
            </a:r>
            <a:r>
              <a:rPr lang="ru-RU" sz="2000" dirty="0" smtClean="0"/>
              <a:t>» начинается игра. Метеориты, вражеские корабли, корабль игрока и пули – спрайты.</a:t>
            </a:r>
            <a:endParaRPr lang="ru-RU" sz="20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82" y="2722525"/>
            <a:ext cx="3684295" cy="402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84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55176" y="2214694"/>
            <a:ext cx="5533298" cy="128873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76" y="3736037"/>
            <a:ext cx="6172872" cy="60658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423" y="4772677"/>
            <a:ext cx="3485608" cy="165526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8049" y="1827240"/>
            <a:ext cx="6433951" cy="503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1029684" y="3448916"/>
            <a:ext cx="3838530" cy="1483691"/>
          </a:xfrm>
        </p:spPr>
        <p:txBody>
          <a:bodyPr>
            <a:normAutofit/>
          </a:bodyPr>
          <a:lstStyle/>
          <a:p>
            <a:r>
              <a:rPr lang="ru-RU" dirty="0" smtClean="0"/>
              <a:t>При стрельбе были добавлены спецэффекты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763" y="1735377"/>
            <a:ext cx="6246254" cy="496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34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1029683" y="3075430"/>
            <a:ext cx="3310496" cy="2629911"/>
          </a:xfrm>
        </p:spPr>
        <p:txBody>
          <a:bodyPr/>
          <a:lstStyle/>
          <a:p>
            <a:r>
              <a:rPr lang="ru-RU" dirty="0" smtClean="0"/>
              <a:t>Игра может выполнять задуманные функции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979" y="1777615"/>
            <a:ext cx="6230821" cy="493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92448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50</TotalTime>
  <Words>116</Words>
  <Application>Microsoft Office PowerPoint</Application>
  <PresentationFormat>Широкоэкранный</PresentationFormat>
  <Paragraphs>15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Tw Cen MT</vt:lpstr>
      <vt:lpstr>Капля</vt:lpstr>
      <vt:lpstr>Игра на pygame “WAR OF THE WORLDS”</vt:lpstr>
      <vt:lpstr>Идея проекта</vt:lpstr>
      <vt:lpstr>Описание реализации</vt:lpstr>
      <vt:lpstr>Описание реализации</vt:lpstr>
      <vt:lpstr>Описание реализации</vt:lpstr>
      <vt:lpstr>Описание реализации</vt:lpstr>
      <vt:lpstr>Описание реализации</vt:lpstr>
      <vt:lpstr>Выводы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на pygame “WAR OF THE WORLDS”</dc:title>
  <dc:creator>Даша</dc:creator>
  <cp:lastModifiedBy>Даша</cp:lastModifiedBy>
  <cp:revision>6</cp:revision>
  <dcterms:created xsi:type="dcterms:W3CDTF">2021-01-19T20:48:08Z</dcterms:created>
  <dcterms:modified xsi:type="dcterms:W3CDTF">2021-01-19T21:38:54Z</dcterms:modified>
</cp:coreProperties>
</file>

<file path=docProps/thumbnail.jpeg>
</file>